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7CB9D-5C41-301E-2879-2A973CBC0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AA1C27-3D4D-CEF7-B2E3-1CF54D448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DDC17-E105-3B62-7731-2F372ABE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32832-0087-C18A-872F-49368234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2FC67-4729-F787-5270-8573DB6CE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49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D4ED2-5D46-E0F8-F3A6-36CDBA0A5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956F38-DB6A-3ABE-66E5-F9CE0FF19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166157-4E21-39B3-1647-64B66A37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752A3B-1C53-54CB-CCA3-B20DD183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1D96D-A1FF-CB2F-4C7D-FB8E48F5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8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2CC075-856C-B5D5-A853-51FCFD815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5D5F3B-983A-28C0-1CEF-825A7AE69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2BDFE8-3282-D765-0B5B-45B1AF71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1168D0-93CC-BBDF-BD3D-1A6E4118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A3A71C-78EF-E935-62E9-8414007D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86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15ADF-94F1-0B95-A443-6074ED1C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D587EA-D5C8-CC75-003C-A6BD0D134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A71FD1-3808-5E9B-ADE7-4A5EBA8C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C5BEE7-B42B-D496-F475-133DF6C8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59F625-7D0A-0A1F-BCAD-1CAF603A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33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D07659-16DD-A3B8-1B8F-EABD2F46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05A770-D861-CE44-2FDD-B04AA06A1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846607-2D2F-AA6C-C01A-39483DCC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B24A6A-ED63-AF0E-F483-E7902E48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BC6431-0342-070A-85A6-E932AF2A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0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14EB0-CFDA-0108-6406-415A9A0F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9DE281-2BDD-5FFE-B6FA-6A2F1DEB8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76E3B4-39F4-49FE-1B1D-8785FFE54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2CFB92-114E-B662-79BB-6AB6988B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B99FA7-C26D-FFC8-E058-F77F2BA1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C4F62D-863E-FB7D-EBC2-6A106860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5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80BC6-F786-0485-A3CC-F778B84BC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3B333B-E232-04A6-05E7-40D41A275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442DA9-BE2B-A1FA-2D84-E030C34B7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DA0960-5E41-08AE-7690-7B786E4F3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5E1522-36F1-CFC5-2A0C-2FEC06285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1656E3-AD8A-32C7-A0F0-21ABDC69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1590F1-2E28-2345-C397-B402E13DE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1DD824-36A0-A03A-396D-EB66BEF1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42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35C07-F217-5091-3439-D88AB2FC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E5D2C2-0886-D412-6888-999BC445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A867B8-ADAF-1252-2C4A-1D82464B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735FF7-F48C-8152-78E8-52424454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90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10BB43-6CD4-0205-7B22-81A0B557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913949-6A0B-A5B7-7525-DD125F7A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CA61F6-68D5-F07A-8033-8C8B6EC2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39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8B9AF7-BB21-D3F9-ABD8-38A1F9C5B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820A89-5EF4-CB47-5D22-A839046E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7460E-152E-2464-80CE-886200BE5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ECE687-1C76-9516-9FEA-5B91D633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9638DD-1F00-84F6-0E28-DF8AFF62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08B9CD-8EFB-E75B-D348-BAD83A9E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38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048E6-819D-E9D1-0A3C-9E9C0BAD7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B1FE5D-D692-DB6F-A93E-F3E85FED2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4C4371-E114-3246-F962-0F39B912E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F7767B-8AAA-E730-1B7D-F1C056F3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DD55E7-9D5D-08DA-0D28-08462C8F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A83EF3-6828-5D68-1F76-CCD79C1D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94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3A9F107-FD4B-69FC-DE69-BE31DF721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9D00AD-8EFB-A47C-9812-61A8183E1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B7A3A8-C050-99CC-BF00-83C5EAD4C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A61A-A013-4554-AD1B-DAAA5E25ECAF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0505FF-64FE-90B2-EBA2-28C0AECD1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E0000-79D6-702E-C9CA-701CAC3FE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E094-A9EE-48A7-AD33-2BC361A15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0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Rectangle 1047">
            <a:extLst>
              <a:ext uri="{FF2B5EF4-FFF2-40B4-BE49-F238E27FC236}">
                <a16:creationId xmlns:a16="http://schemas.microsoft.com/office/drawing/2014/main" id="{55C01129-3453-464D-A870-ED71C6E8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蓮　イラスト 無料 に対する画像結果">
            <a:extLst>
              <a:ext uri="{FF2B5EF4-FFF2-40B4-BE49-F238E27FC236}">
                <a16:creationId xmlns:a16="http://schemas.microsoft.com/office/drawing/2014/main" id="{0DB7012A-D262-E05E-91B5-E568CEE744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8" r="24174" b="1"/>
          <a:stretch/>
        </p:blipFill>
        <p:spPr bwMode="auto">
          <a:xfrm>
            <a:off x="680483" y="685792"/>
            <a:ext cx="293129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1049">
            <a:extLst>
              <a:ext uri="{FF2B5EF4-FFF2-40B4-BE49-F238E27FC236}">
                <a16:creationId xmlns:a16="http://schemas.microsoft.com/office/drawing/2014/main" id="{9D2781A6-5C82-4764-B489-F9A599C0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11782" y="685800"/>
            <a:ext cx="4994335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4E25C7E-F7BE-CBDF-801E-EEA0A0868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2172" y="565265"/>
            <a:ext cx="5343184" cy="232581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defTabSz="914400"/>
            <a:r>
              <a:rPr lang="ja-JP" altLang="en-US" sz="5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すずらんヨガ教室</a:t>
            </a:r>
            <a:br>
              <a:rPr lang="en-US" altLang="ja-JP" sz="13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r>
              <a:rPr lang="ja-JP" altLang="en-US" sz="13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　　　　　　</a:t>
            </a:r>
            <a:r>
              <a:rPr lang="ja-JP" altLang="en-US" sz="1300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　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毎週　月曜・金曜　</a:t>
            </a:r>
            <a: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11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時</a:t>
            </a:r>
            <a: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〜12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時</a:t>
            </a:r>
            <a:br>
              <a:rPr lang="en-US" altLang="ja-JP" sz="2200" b="1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</a:br>
            <a:r>
              <a:rPr lang="ja-JP" altLang="en-US" sz="22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　　　　　　　　　　　　</a:t>
            </a:r>
            <a:r>
              <a:rPr lang="ja-JP" altLang="en-US" sz="13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岩盤浴２</a:t>
            </a:r>
            <a:r>
              <a:rPr lang="en-US" altLang="ja-JP" sz="13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</a:t>
            </a:r>
            <a:r>
              <a:rPr lang="ja-JP" altLang="en-US" sz="13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　ひとやすみ</a:t>
            </a:r>
            <a:br>
              <a:rPr lang="en-US" altLang="ja-JP" sz="13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r>
              <a:rPr lang="ja-JP" altLang="en-US" sz="13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　</a:t>
            </a:r>
            <a:r>
              <a:rPr lang="ja-JP" altLang="en-US" sz="16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　</a:t>
            </a:r>
            <a:r>
              <a:rPr lang="ja-JP" altLang="en-US" sz="16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・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ヨガ単品　　　</a:t>
            </a:r>
            <a: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1,300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円</a:t>
            </a:r>
            <a:b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ja-JP" altLang="en-US" sz="16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　　・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ご入浴セット　</a:t>
            </a:r>
            <a: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2,500</a:t>
            </a:r>
            <a:r>
              <a:rPr lang="ja-JP" altLang="en-US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円</a:t>
            </a:r>
            <a:br>
              <a:rPr lang="en-US" altLang="ja-JP" sz="22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ja-JP" altLang="en-US" sz="1600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　　　　　　　</a:t>
            </a:r>
            <a:r>
              <a:rPr lang="ja-JP" altLang="en-US" sz="1300" b="1" kern="1200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（入浴・タオルセット・館内着込み）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658FFA-55A7-8DF1-2ED4-47444A775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4554" y="3034840"/>
            <a:ext cx="4994334" cy="313735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defTabSz="914400"/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参加者の声</a:t>
            </a: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参加する前は肩こりがひどかったけど、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l" defTabSz="914400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　最近調子がいいんです。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血流が良くなったからか、少し瘦せました。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ヨガのレッスン終わった後、心や頭がスッキリした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l" defTabSz="914400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　感じがするのが良い！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フィットネスなどの会員制ではないから、気楽に通える　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l" defTabSz="914400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　のが安心＆良心的な価格。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館内着でヨガに参加して良いので、手ぶらで来て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l" defTabSz="914400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　レッスン後はお風呂に入って食事するのが最近の楽しみ。　</a:t>
            </a:r>
            <a:r>
              <a:rPr lang="ja-JP" altLang="en-US" sz="1400" dirty="0">
                <a:solidFill>
                  <a:srgbClr val="595959"/>
                </a:solidFill>
              </a:rPr>
              <a:t>　　　　</a:t>
            </a:r>
          </a:p>
        </p:txBody>
      </p:sp>
      <p:pic>
        <p:nvPicPr>
          <p:cNvPr id="1030" name="Picture 6" descr="ソース画像ｃを表示">
            <a:extLst>
              <a:ext uri="{FF2B5EF4-FFF2-40B4-BE49-F238E27FC236}">
                <a16:creationId xmlns:a16="http://schemas.microsoft.com/office/drawing/2014/main" id="{4C14D525-9D6A-5C87-E74B-A35C4D7729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0" r="14474"/>
          <a:stretch/>
        </p:blipFill>
        <p:spPr bwMode="auto">
          <a:xfrm>
            <a:off x="8781644" y="674754"/>
            <a:ext cx="2931299" cy="54863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98837-1708-8C3C-8EB7-31693C692F40}"/>
              </a:ext>
            </a:extLst>
          </p:cNvPr>
          <p:cNvSpPr txBox="1"/>
          <p:nvPr/>
        </p:nvSpPr>
        <p:spPr>
          <a:xfrm>
            <a:off x="8781644" y="5447748"/>
            <a:ext cx="3187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お申込み</a:t>
            </a:r>
            <a:r>
              <a:rPr kumimoji="1" lang="ja-JP" altLang="en-US" sz="1400" b="1" dirty="0"/>
              <a:t>はフロント又はお電話にて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有馬街道温泉すずらんの湯</a:t>
            </a:r>
            <a:endParaRPr kumimoji="1" lang="en-US" altLang="ja-JP" sz="1400" b="1" dirty="0"/>
          </a:p>
          <a:p>
            <a:r>
              <a:rPr lang="ja-JP" altLang="en-US" sz="1200" b="1" dirty="0"/>
              <a:t>　　　　（０７８－５９３－１１２６）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2251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乳白ガラス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161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すずらんヨガ教室 　　　　　　　毎週　月曜・金曜　11時〜12時 　　　　　　　　　　　　岩盤浴２F　ひとやすみ 　　・ヨガ単品　　　1,300円 　　・ご入浴セット　2,500円 　　　　　　　（入浴・タオルセット・館内着込み）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すずらんヨガ教室 　　　　　　　毎週月曜・金曜11時〜12時 　　　　　　　　　　　　岩盤浴２F　ひとやすみ 　　・ヨガ単品　1,300円 　　・ご入浴セット　2,500円 　　　　　　　（入浴・タオルセット・館内着込み）</dc:title>
  <dc:creator>oct</dc:creator>
  <cp:lastModifiedBy>mco</cp:lastModifiedBy>
  <cp:revision>4</cp:revision>
  <cp:lastPrinted>2022-09-22T04:20:12Z</cp:lastPrinted>
  <dcterms:created xsi:type="dcterms:W3CDTF">2022-09-21T03:17:55Z</dcterms:created>
  <dcterms:modified xsi:type="dcterms:W3CDTF">2022-12-14T02:27:14Z</dcterms:modified>
</cp:coreProperties>
</file>